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5" r:id="rId3"/>
    <p:sldId id="257" r:id="rId4"/>
    <p:sldId id="258" r:id="rId5"/>
    <p:sldId id="259" r:id="rId6"/>
    <p:sldId id="260" r:id="rId7"/>
    <p:sldId id="261" r:id="rId8"/>
    <p:sldId id="262" r:id="rId9"/>
    <p:sldId id="263" r:id="rId10"/>
    <p:sldId id="264" r:id="rId11"/>
    <p:sldId id="269" r:id="rId12"/>
    <p:sldId id="270" r:id="rId13"/>
    <p:sldId id="271" r:id="rId14"/>
    <p:sldId id="273" r:id="rId15"/>
    <p:sldId id="272" r:id="rId16"/>
    <p:sldId id="274"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2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45F82932-546A-49DB-A2EA-FC9D1B4B5E61}" type="datetimeFigureOut">
              <a:rPr lang="en-US" smtClean="0"/>
              <a:pPr/>
              <a:t>6/6/2011</a:t>
            </a:fld>
            <a:endParaRPr lang="en-US"/>
          </a:p>
        </p:txBody>
      </p:sp>
      <p:sp>
        <p:nvSpPr>
          <p:cNvPr id="16" name="Slide Number Placeholder 15"/>
          <p:cNvSpPr>
            <a:spLocks noGrp="1"/>
          </p:cNvSpPr>
          <p:nvPr>
            <p:ph type="sldNum" sz="quarter" idx="11"/>
          </p:nvPr>
        </p:nvSpPr>
        <p:spPr/>
        <p:txBody>
          <a:bodyPr/>
          <a:lstStyle/>
          <a:p>
            <a:fld id="{81FA2226-C670-4EEB-8045-F6016F3AE2A5}"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5F82932-546A-49DB-A2EA-FC9D1B4B5E61}"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FA2226-C670-4EEB-8045-F6016F3AE2A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5F82932-546A-49DB-A2EA-FC9D1B4B5E61}"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FA2226-C670-4EEB-8045-F6016F3AE2A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45F82932-546A-49DB-A2EA-FC9D1B4B5E61}" type="datetimeFigureOut">
              <a:rPr lang="en-US" smtClean="0"/>
              <a:pPr/>
              <a:t>6/6/2011</a:t>
            </a:fld>
            <a:endParaRPr lang="en-US"/>
          </a:p>
        </p:txBody>
      </p:sp>
      <p:sp>
        <p:nvSpPr>
          <p:cNvPr id="15" name="Slide Number Placeholder 14"/>
          <p:cNvSpPr>
            <a:spLocks noGrp="1"/>
          </p:cNvSpPr>
          <p:nvPr>
            <p:ph type="sldNum" sz="quarter" idx="15"/>
          </p:nvPr>
        </p:nvSpPr>
        <p:spPr/>
        <p:txBody>
          <a:bodyPr/>
          <a:lstStyle>
            <a:lvl1pPr algn="ctr">
              <a:defRPr/>
            </a:lvl1pPr>
          </a:lstStyle>
          <a:p>
            <a:fld id="{81FA2226-C670-4EEB-8045-F6016F3AE2A5}"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5F82932-546A-49DB-A2EA-FC9D1B4B5E61}" type="datetimeFigureOut">
              <a:rPr lang="en-US" smtClean="0"/>
              <a:pPr/>
              <a:t>6/6/2011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FA2226-C670-4EEB-8045-F6016F3AE2A5}"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5F82932-546A-49DB-A2EA-FC9D1B4B5E61}" type="datetimeFigureOut">
              <a:rPr lang="en-US" smtClean="0"/>
              <a:pPr/>
              <a:t>6/6/2011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FA2226-C670-4EEB-8045-F6016F3AE2A5}"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81FA2226-C670-4EEB-8045-F6016F3AE2A5}"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45F82932-546A-49DB-A2EA-FC9D1B4B5E61}" type="datetimeFigureOut">
              <a:rPr lang="en-US" smtClean="0"/>
              <a:pPr/>
              <a:t>6/6/2011</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5F82932-546A-49DB-A2EA-FC9D1B4B5E61}" type="datetimeFigureOut">
              <a:rPr lang="en-US" smtClean="0"/>
              <a:pPr/>
              <a:t>6/6/2011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1FA2226-C670-4EEB-8045-F6016F3AE2A5}"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82932-546A-49DB-A2EA-FC9D1B4B5E61}" type="datetimeFigureOut">
              <a:rPr lang="en-US" smtClean="0"/>
              <a:pPr/>
              <a:t>6/6/2011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FA2226-C670-4EEB-8045-F6016F3AE2A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45F82932-546A-49DB-A2EA-FC9D1B4B5E61}" type="datetimeFigureOut">
              <a:rPr lang="en-US" smtClean="0"/>
              <a:pPr/>
              <a:t>6/6/2011</a:t>
            </a:fld>
            <a:endParaRPr lang="en-US"/>
          </a:p>
        </p:txBody>
      </p:sp>
      <p:sp>
        <p:nvSpPr>
          <p:cNvPr id="9" name="Slide Number Placeholder 8"/>
          <p:cNvSpPr>
            <a:spLocks noGrp="1"/>
          </p:cNvSpPr>
          <p:nvPr>
            <p:ph type="sldNum" sz="quarter" idx="15"/>
          </p:nvPr>
        </p:nvSpPr>
        <p:spPr/>
        <p:txBody>
          <a:bodyPr/>
          <a:lstStyle/>
          <a:p>
            <a:fld id="{81FA2226-C670-4EEB-8045-F6016F3AE2A5}"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45F82932-546A-49DB-A2EA-FC9D1B4B5E61}" type="datetimeFigureOut">
              <a:rPr lang="en-US" smtClean="0"/>
              <a:pPr/>
              <a:t>6/6/2011</a:t>
            </a:fld>
            <a:endParaRPr lang="en-US"/>
          </a:p>
        </p:txBody>
      </p:sp>
      <p:sp>
        <p:nvSpPr>
          <p:cNvPr id="9" name="Slide Number Placeholder 8"/>
          <p:cNvSpPr>
            <a:spLocks noGrp="1"/>
          </p:cNvSpPr>
          <p:nvPr>
            <p:ph type="sldNum" sz="quarter" idx="11"/>
          </p:nvPr>
        </p:nvSpPr>
        <p:spPr/>
        <p:txBody>
          <a:bodyPr/>
          <a:lstStyle/>
          <a:p>
            <a:fld id="{81FA2226-C670-4EEB-8045-F6016F3AE2A5}"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45F82932-546A-49DB-A2EA-FC9D1B4B5E61}" type="datetimeFigureOut">
              <a:rPr lang="en-US" smtClean="0"/>
              <a:pPr/>
              <a:t>6/6/2011</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81FA2226-C670-4EEB-8045-F6016F3AE2A5}"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err="1" smtClean="0"/>
              <a:t>Larrythelibrarian</a:t>
            </a:r>
            <a:endParaRPr lang="en-US" dirty="0"/>
          </a:p>
        </p:txBody>
      </p:sp>
      <p:sp>
        <p:nvSpPr>
          <p:cNvPr id="2" name="Title 1"/>
          <p:cNvSpPr>
            <a:spLocks noGrp="1"/>
          </p:cNvSpPr>
          <p:nvPr>
            <p:ph type="ctrTitle"/>
          </p:nvPr>
        </p:nvSpPr>
        <p:spPr/>
        <p:txBody>
          <a:bodyPr/>
          <a:lstStyle/>
          <a:p>
            <a:r>
              <a:rPr lang="en-US" dirty="0" smtClean="0"/>
              <a:t>Larry </a:t>
            </a:r>
            <a:r>
              <a:rPr lang="en-US" dirty="0" err="1" smtClean="0"/>
              <a:t>Souders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524000"/>
          </a:xfrm>
        </p:spPr>
        <p:txBody>
          <a:bodyPr>
            <a:noAutofit/>
          </a:bodyPr>
          <a:lstStyle/>
          <a:p>
            <a:r>
              <a:rPr lang="en-US" sz="2800" b="1" dirty="0" smtClean="0"/>
              <a:t>This is my Youngest Daughter Scotland. </a:t>
            </a:r>
            <a:r>
              <a:rPr lang="en-US" sz="2800" b="1" dirty="0" smtClean="0"/>
              <a:t> </a:t>
            </a:r>
            <a:r>
              <a:rPr lang="en-US" sz="2800" b="1" dirty="0" smtClean="0"/>
              <a:t>She is a poetess. </a:t>
            </a:r>
            <a:r>
              <a:rPr lang="en-US" sz="2800" b="1" dirty="0" smtClean="0"/>
              <a:t> Here she is reciting a poem to the OLLI class at the Oklahoma History Center.</a:t>
            </a:r>
            <a:endParaRPr lang="en-US" sz="2800" b="1" dirty="0"/>
          </a:p>
        </p:txBody>
      </p:sp>
      <p:pic>
        <p:nvPicPr>
          <p:cNvPr id="5" name="Content Placeholder 4" descr="Copy of Misc. Pics. May 2011, Winter 11, Poetry, Landrun 11, etc. 055.jpg"/>
          <p:cNvPicPr>
            <a:picLocks noGrp="1" noChangeAspect="1"/>
          </p:cNvPicPr>
          <p:nvPr>
            <p:ph sz="half" idx="1"/>
          </p:nvPr>
        </p:nvPicPr>
        <p:blipFill>
          <a:blip r:embed="rId2" cstate="print"/>
          <a:stretch>
            <a:fillRect/>
          </a:stretch>
        </p:blipFill>
        <p:spPr>
          <a:xfrm>
            <a:off x="457200" y="2287785"/>
            <a:ext cx="4059238" cy="3044429"/>
          </a:xfrm>
        </p:spPr>
      </p:pic>
      <p:pic>
        <p:nvPicPr>
          <p:cNvPr id="6" name="Content Placeholder 5" descr="Copy of Misc. Pics. May 2011, Winter 11, Poetry, Landrun 11, etc. 064.jpg"/>
          <p:cNvPicPr>
            <a:picLocks noGrp="1" noChangeAspect="1"/>
          </p:cNvPicPr>
          <p:nvPr>
            <p:ph sz="half" idx="2"/>
          </p:nvPr>
        </p:nvPicPr>
        <p:blipFill>
          <a:blip r:embed="rId3" cstate="print"/>
          <a:stretch>
            <a:fillRect/>
          </a:stretch>
        </p:blipFill>
        <p:spPr>
          <a:xfrm>
            <a:off x="4648200" y="2287785"/>
            <a:ext cx="4059238" cy="3044429"/>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Walt Disney World - Miller Christmas Dinner &amp; Ice Skating 2010 023.jpg"/>
          <p:cNvPicPr>
            <a:picLocks noGrp="1" noChangeAspect="1"/>
          </p:cNvPicPr>
          <p:nvPr>
            <p:ph idx="1"/>
          </p:nvPr>
        </p:nvPicPr>
        <p:blipFill>
          <a:blip r:embed="rId2" cstate="print"/>
          <a:stretch>
            <a:fillRect/>
          </a:stretch>
        </p:blipFill>
        <p:spPr>
          <a:xfrm>
            <a:off x="1524000" y="1524000"/>
            <a:ext cx="6096000" cy="4572000"/>
          </a:xfrm>
        </p:spPr>
      </p:pic>
      <p:sp>
        <p:nvSpPr>
          <p:cNvPr id="3" name="Title 2"/>
          <p:cNvSpPr>
            <a:spLocks noGrp="1"/>
          </p:cNvSpPr>
          <p:nvPr>
            <p:ph type="title"/>
          </p:nvPr>
        </p:nvSpPr>
        <p:spPr/>
        <p:txBody>
          <a:bodyPr>
            <a:normAutofit/>
          </a:bodyPr>
          <a:lstStyle/>
          <a:p>
            <a:r>
              <a:rPr lang="en-US" sz="2400" b="1" dirty="0" smtClean="0"/>
              <a:t>This wonderful picture was taken at Disney World last Thanksgiving.  You really are  never too old to go to Disney World.</a:t>
            </a:r>
            <a:endParaRPr lang="en-US" sz="24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600200"/>
          </a:xfrm>
        </p:spPr>
        <p:txBody>
          <a:bodyPr>
            <a:normAutofit/>
          </a:bodyPr>
          <a:lstStyle/>
          <a:p>
            <a:r>
              <a:rPr lang="en-US" sz="2800" b="1" dirty="0" smtClean="0"/>
              <a:t>Our family dog is Waggles. He has been a part of our family for six years. He is a chug! The horse is </a:t>
            </a:r>
            <a:r>
              <a:rPr lang="en-US" sz="2800" b="1" dirty="0" err="1" smtClean="0"/>
              <a:t>Sequelie</a:t>
            </a:r>
            <a:r>
              <a:rPr lang="en-US" sz="2800" b="1" dirty="0" smtClean="0"/>
              <a:t> and he loves me. </a:t>
            </a:r>
            <a:endParaRPr lang="en-US" sz="2800" b="1" dirty="0"/>
          </a:p>
        </p:txBody>
      </p:sp>
      <p:pic>
        <p:nvPicPr>
          <p:cNvPr id="5" name="Content Placeholder 4" descr="Ranch - January 2010 033.jpg"/>
          <p:cNvPicPr>
            <a:picLocks noGrp="1" noChangeAspect="1"/>
          </p:cNvPicPr>
          <p:nvPr>
            <p:ph sz="half" idx="1"/>
          </p:nvPr>
        </p:nvPicPr>
        <p:blipFill>
          <a:blip r:embed="rId2" cstate="print"/>
          <a:stretch>
            <a:fillRect/>
          </a:stretch>
        </p:blipFill>
        <p:spPr>
          <a:xfrm>
            <a:off x="457200" y="2287785"/>
            <a:ext cx="4059238" cy="3044429"/>
          </a:xfrm>
        </p:spPr>
      </p:pic>
      <p:pic>
        <p:nvPicPr>
          <p:cNvPr id="6" name="Content Placeholder 5" descr="Misc. Pics. May 2011, Winter 11, Poetry, Landrun 11, etc. 003.jpg"/>
          <p:cNvPicPr>
            <a:picLocks noGrp="1" noChangeAspect="1"/>
          </p:cNvPicPr>
          <p:nvPr>
            <p:ph sz="half" idx="2"/>
          </p:nvPr>
        </p:nvPicPr>
        <p:blipFill>
          <a:blip r:embed="rId3" cstate="print"/>
          <a:stretch>
            <a:fillRect/>
          </a:stretch>
        </p:blipFill>
        <p:spPr>
          <a:xfrm>
            <a:off x="4648200" y="2287785"/>
            <a:ext cx="4059238" cy="3044429"/>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447800"/>
          </a:xfrm>
        </p:spPr>
        <p:txBody>
          <a:bodyPr>
            <a:normAutofit/>
          </a:bodyPr>
          <a:lstStyle/>
          <a:p>
            <a:r>
              <a:rPr lang="en-US" sz="3200" b="1" dirty="0" smtClean="0"/>
              <a:t>My granddaughter (Peyton</a:t>
            </a:r>
            <a:r>
              <a:rPr lang="en-US" sz="3200" b="1" dirty="0" smtClean="0"/>
              <a:t>)</a:t>
            </a:r>
            <a:r>
              <a:rPr lang="en-US" sz="3200" b="1" dirty="0" smtClean="0"/>
              <a:t> and daughter-in-law (Heather)…My cup </a:t>
            </a:r>
            <a:r>
              <a:rPr lang="en-US" sz="3200" b="1" dirty="0" err="1" smtClean="0"/>
              <a:t>runneth</a:t>
            </a:r>
            <a:r>
              <a:rPr lang="en-US" sz="3200" b="1" dirty="0" smtClean="0"/>
              <a:t> over!</a:t>
            </a:r>
            <a:endParaRPr lang="en-US" sz="3200" b="1" dirty="0"/>
          </a:p>
        </p:txBody>
      </p:sp>
      <p:pic>
        <p:nvPicPr>
          <p:cNvPr id="5" name="Content Placeholder 4" descr="IMG_1220.JPG"/>
          <p:cNvPicPr>
            <a:picLocks noGrp="1" noChangeAspect="1"/>
          </p:cNvPicPr>
          <p:nvPr>
            <p:ph sz="half" idx="1"/>
          </p:nvPr>
        </p:nvPicPr>
        <p:blipFill>
          <a:blip r:embed="rId2" cstate="print"/>
          <a:stretch>
            <a:fillRect/>
          </a:stretch>
        </p:blipFill>
        <p:spPr>
          <a:xfrm>
            <a:off x="457200" y="2287785"/>
            <a:ext cx="4059238" cy="3044429"/>
          </a:xfrm>
        </p:spPr>
      </p:pic>
      <p:pic>
        <p:nvPicPr>
          <p:cNvPr id="6" name="Content Placeholder 5" descr="Walt Disney World - Miller Christmas Dinner &amp; Ice Skating 2010 415.jpg"/>
          <p:cNvPicPr>
            <a:picLocks noGrp="1" noChangeAspect="1"/>
          </p:cNvPicPr>
          <p:nvPr>
            <p:ph sz="half" idx="2"/>
          </p:nvPr>
        </p:nvPicPr>
        <p:blipFill>
          <a:blip r:embed="rId3" cstate="print"/>
          <a:stretch>
            <a:fillRect/>
          </a:stretch>
        </p:blipFill>
        <p:spPr>
          <a:xfrm>
            <a:off x="4648200" y="2287785"/>
            <a:ext cx="4059238" cy="3044429"/>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2"/>
          </p:nvPr>
        </p:nvSpPr>
        <p:spPr>
          <a:xfrm>
            <a:off x="6781800" y="1905000"/>
            <a:ext cx="1984248" cy="3962400"/>
          </a:xfrm>
        </p:spPr>
        <p:txBody>
          <a:bodyPr>
            <a:normAutofit fontScale="85000" lnSpcReduction="10000"/>
          </a:bodyPr>
          <a:lstStyle/>
          <a:p>
            <a:endParaRPr lang="en-US" dirty="0" smtClean="0"/>
          </a:p>
          <a:p>
            <a:r>
              <a:rPr lang="en-US" sz="1900" b="1" dirty="0" smtClean="0"/>
              <a:t>Out </a:t>
            </a:r>
            <a:r>
              <a:rPr lang="en-US" sz="1900" b="1" dirty="0" smtClean="0"/>
              <a:t>beyond ideas of wrongdoing</a:t>
            </a:r>
            <a:br>
              <a:rPr lang="en-US" sz="1900" b="1" dirty="0" smtClean="0"/>
            </a:br>
            <a:r>
              <a:rPr lang="en-US" sz="1900" b="1" dirty="0" smtClean="0"/>
              <a:t>and </a:t>
            </a:r>
            <a:r>
              <a:rPr lang="en-US" sz="1900" b="1" dirty="0" err="1" smtClean="0"/>
              <a:t>rightdoing</a:t>
            </a:r>
            <a:r>
              <a:rPr lang="en-US" sz="1900" b="1" dirty="0" smtClean="0"/>
              <a:t> there is a field.</a:t>
            </a:r>
            <a:br>
              <a:rPr lang="en-US" sz="1900" b="1" dirty="0" smtClean="0"/>
            </a:br>
            <a:r>
              <a:rPr lang="en-US" sz="1900" b="1" dirty="0" smtClean="0"/>
              <a:t>I'll meet you there.</a:t>
            </a:r>
            <a:br>
              <a:rPr lang="en-US" sz="1900" b="1" dirty="0" smtClean="0"/>
            </a:br>
            <a:r>
              <a:rPr lang="en-US" sz="1900" b="1" dirty="0" smtClean="0"/>
              <a:t>When the soul lies down in that grass</a:t>
            </a:r>
            <a:br>
              <a:rPr lang="en-US" sz="1900" b="1" dirty="0" smtClean="0"/>
            </a:br>
            <a:r>
              <a:rPr lang="en-US" sz="1900" b="1" dirty="0" smtClean="0"/>
              <a:t>the world is too full to talk about</a:t>
            </a:r>
            <a:r>
              <a:rPr lang="en-US" sz="1900" b="1" dirty="0" smtClean="0"/>
              <a:t>.</a:t>
            </a:r>
          </a:p>
          <a:p>
            <a:r>
              <a:rPr lang="en-US" sz="1900" b="1" dirty="0" err="1" smtClean="0"/>
              <a:t>Rumi</a:t>
            </a:r>
            <a:endParaRPr lang="en-US" sz="1900" b="1" dirty="0" smtClean="0"/>
          </a:p>
          <a:p>
            <a:endParaRPr lang="en-US" dirty="0"/>
          </a:p>
        </p:txBody>
      </p:sp>
      <p:sp>
        <p:nvSpPr>
          <p:cNvPr id="4" name="Title 3"/>
          <p:cNvSpPr>
            <a:spLocks noGrp="1"/>
          </p:cNvSpPr>
          <p:nvPr>
            <p:ph type="title"/>
          </p:nvPr>
        </p:nvSpPr>
        <p:spPr>
          <a:xfrm>
            <a:off x="6781800" y="457200"/>
            <a:ext cx="1981200" cy="1371600"/>
          </a:xfrm>
        </p:spPr>
        <p:txBody>
          <a:bodyPr>
            <a:normAutofit fontScale="90000"/>
          </a:bodyPr>
          <a:lstStyle/>
          <a:p>
            <a:r>
              <a:rPr lang="en-US" dirty="0" smtClean="0"/>
              <a:t>One of my favorite quotes!</a:t>
            </a:r>
            <a:br>
              <a:rPr lang="en-US" dirty="0" smtClean="0"/>
            </a:br>
            <a:r>
              <a:rPr lang="en-US" dirty="0" smtClean="0"/>
              <a:t/>
            </a:r>
            <a:br>
              <a:rPr lang="en-US" dirty="0" smtClean="0"/>
            </a:br>
            <a:r>
              <a:rPr lang="en-US" dirty="0" err="1" smtClean="0"/>
              <a:t>Rumi</a:t>
            </a:r>
            <a:r>
              <a:rPr lang="en-US" dirty="0" smtClean="0"/>
              <a:t> – There is a field</a:t>
            </a:r>
            <a:endParaRPr lang="en-US" dirty="0"/>
          </a:p>
        </p:txBody>
      </p:sp>
      <p:pic>
        <p:nvPicPr>
          <p:cNvPr id="5" name="Content Placeholder 4" descr="field.jpg"/>
          <p:cNvPicPr>
            <a:picLocks noGrp="1" noChangeAspect="1"/>
          </p:cNvPicPr>
          <p:nvPr>
            <p:ph sz="quarter" idx="1"/>
          </p:nvPr>
        </p:nvPicPr>
        <p:blipFill>
          <a:blip r:embed="rId2" cstate="print"/>
          <a:stretch>
            <a:fillRect/>
          </a:stretch>
        </p:blipFill>
        <p:spPr>
          <a:xfrm>
            <a:off x="533400" y="762000"/>
            <a:ext cx="5943600" cy="5105400"/>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Fourth of July at the Ranch 2010 017.jpg"/>
          <p:cNvPicPr>
            <a:picLocks noGrp="1" noChangeAspect="1"/>
          </p:cNvPicPr>
          <p:nvPr>
            <p:ph idx="1"/>
          </p:nvPr>
        </p:nvPicPr>
        <p:blipFill>
          <a:blip r:embed="rId2" cstate="print"/>
          <a:stretch>
            <a:fillRect/>
          </a:stretch>
        </p:blipFill>
        <p:spPr>
          <a:xfrm>
            <a:off x="1524000" y="1524000"/>
            <a:ext cx="6096000" cy="4572000"/>
          </a:xfrm>
        </p:spPr>
      </p:pic>
      <p:sp>
        <p:nvSpPr>
          <p:cNvPr id="3" name="Title 2"/>
          <p:cNvSpPr>
            <a:spLocks noGrp="1"/>
          </p:cNvSpPr>
          <p:nvPr>
            <p:ph type="title"/>
          </p:nvPr>
        </p:nvSpPr>
        <p:spPr/>
        <p:txBody>
          <a:bodyPr/>
          <a:lstStyle/>
          <a:p>
            <a:r>
              <a:rPr lang="en-US" b="1" dirty="0" smtClean="0"/>
              <a:t>I love to play pool.</a:t>
            </a:r>
            <a:r>
              <a:rPr lang="en-US" dirty="0" smtClean="0"/>
              <a:t>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final reflections.jpg"/>
          <p:cNvPicPr>
            <a:picLocks noGrp="1" noChangeAspect="1"/>
          </p:cNvPicPr>
          <p:nvPr>
            <p:ph sz="quarter" idx="1"/>
          </p:nvPr>
        </p:nvPicPr>
        <p:blipFill>
          <a:blip r:embed="rId2" cstate="print"/>
          <a:stretch>
            <a:fillRect/>
          </a:stretch>
        </p:blipFill>
        <p:spPr>
          <a:xfrm>
            <a:off x="762000" y="990600"/>
            <a:ext cx="5714999" cy="4724399"/>
          </a:xfrm>
        </p:spPr>
      </p:pic>
      <p:sp>
        <p:nvSpPr>
          <p:cNvPr id="3" name="Text Placeholder 2"/>
          <p:cNvSpPr>
            <a:spLocks noGrp="1"/>
          </p:cNvSpPr>
          <p:nvPr>
            <p:ph type="body" idx="2"/>
          </p:nvPr>
        </p:nvSpPr>
        <p:spPr>
          <a:xfrm>
            <a:off x="6781800" y="990600"/>
            <a:ext cx="1984248" cy="5105400"/>
          </a:xfrm>
        </p:spPr>
        <p:txBody>
          <a:bodyPr>
            <a:normAutofit fontScale="92500"/>
          </a:bodyPr>
          <a:lstStyle/>
          <a:p>
            <a:r>
              <a:rPr lang="en-US" b="1" dirty="0" smtClean="0"/>
              <a:t>I love books and libraries.  I desire with all my heart to introduce literature to everyone no matter their age.  My dream is to finish my Master’s degree in Educational Technology with an option in School Library Media  and continue doing library work as long as I live.</a:t>
            </a:r>
            <a:endParaRPr lang="en-US" b="1" dirty="0"/>
          </a:p>
        </p:txBody>
      </p:sp>
      <p:sp>
        <p:nvSpPr>
          <p:cNvPr id="4" name="Title 3"/>
          <p:cNvSpPr>
            <a:spLocks noGrp="1"/>
          </p:cNvSpPr>
          <p:nvPr>
            <p:ph type="title"/>
          </p:nvPr>
        </p:nvSpPr>
        <p:spPr>
          <a:xfrm>
            <a:off x="6781800" y="457200"/>
            <a:ext cx="1981200" cy="533400"/>
          </a:xfrm>
        </p:spPr>
        <p:txBody>
          <a:bodyPr>
            <a:normAutofit/>
          </a:bodyPr>
          <a:lstStyle/>
          <a:p>
            <a:r>
              <a:rPr lang="en-US" sz="2400" dirty="0" smtClean="0"/>
              <a:t>My Dream</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5334000"/>
          </a:xfrm>
        </p:spPr>
        <p:txBody>
          <a:bodyPr>
            <a:normAutofit fontScale="85000" lnSpcReduction="10000"/>
          </a:bodyPr>
          <a:lstStyle/>
          <a:p>
            <a:r>
              <a:rPr lang="en-US" b="1" dirty="0" smtClean="0"/>
              <a:t>I was born in Shawnee, OK.  I attended </a:t>
            </a:r>
            <a:r>
              <a:rPr lang="en-US" b="1" dirty="0" err="1" smtClean="0"/>
              <a:t>Earlsboro</a:t>
            </a:r>
            <a:r>
              <a:rPr lang="en-US" b="1" dirty="0" smtClean="0"/>
              <a:t> High School and graduated in 1965.  I was President of my Senior Class and enjoyed all the aspects of public school.</a:t>
            </a:r>
            <a:endParaRPr lang="en-US" b="1" dirty="0" smtClean="0"/>
          </a:p>
          <a:p>
            <a:pPr>
              <a:buNone/>
            </a:pPr>
            <a:r>
              <a:rPr lang="en-US" b="1" dirty="0" smtClean="0"/>
              <a:t>    I was in the Navy during the Vietnam War and was aboard the USS Saratoga .  The Saratoga was an Air Craft Carrier.</a:t>
            </a:r>
          </a:p>
          <a:p>
            <a:r>
              <a:rPr lang="en-US" b="1" dirty="0" smtClean="0"/>
              <a:t>After the service I attended and graduated from the University of Central Oklahoma with a degree in education.</a:t>
            </a:r>
          </a:p>
          <a:p>
            <a:r>
              <a:rPr lang="en-US" b="1" dirty="0" smtClean="0"/>
              <a:t>I taught school in Meeker, Seminole, and Tecumseh many years ago.  I became very interested in rare books and after many years of struggling opened a rare book store,  </a:t>
            </a:r>
            <a:r>
              <a:rPr lang="en-US" b="1" dirty="0" err="1" smtClean="0"/>
              <a:t>Landrun</a:t>
            </a:r>
            <a:r>
              <a:rPr lang="en-US" b="1" dirty="0" smtClean="0"/>
              <a:t> Books.  My store was located in Oklahoma City and I actually had it located here in Stillwater for one year back in 1999.  I appraised libraries for the court and sold many rare library collections over the years.</a:t>
            </a:r>
          </a:p>
          <a:p>
            <a:endParaRPr lang="en-US" dirty="0"/>
          </a:p>
        </p:txBody>
      </p:sp>
      <p:sp>
        <p:nvSpPr>
          <p:cNvPr id="3" name="Title 2"/>
          <p:cNvSpPr>
            <a:spLocks noGrp="1"/>
          </p:cNvSpPr>
          <p:nvPr>
            <p:ph type="title"/>
          </p:nvPr>
        </p:nvSpPr>
        <p:spPr>
          <a:xfrm>
            <a:off x="457200" y="152400"/>
            <a:ext cx="8229600" cy="914400"/>
          </a:xfrm>
        </p:spPr>
        <p:txBody>
          <a:bodyPr/>
          <a:lstStyle/>
          <a:p>
            <a:r>
              <a:rPr lang="en-US" b="1" dirty="0" smtClean="0"/>
              <a:t>My History </a:t>
            </a:r>
            <a:endParaRPr lang="en-US"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29400" y="304800"/>
            <a:ext cx="2057400" cy="685800"/>
          </a:xfrm>
        </p:spPr>
        <p:txBody>
          <a:bodyPr>
            <a:normAutofit/>
          </a:bodyPr>
          <a:lstStyle/>
          <a:p>
            <a:r>
              <a:rPr lang="en-US" dirty="0" smtClean="0"/>
              <a:t>Here I am with my princess!</a:t>
            </a:r>
            <a:endParaRPr lang="en-US" dirty="0"/>
          </a:p>
        </p:txBody>
      </p:sp>
      <p:sp>
        <p:nvSpPr>
          <p:cNvPr id="4" name="Text Placeholder 3"/>
          <p:cNvSpPr>
            <a:spLocks noGrp="1"/>
          </p:cNvSpPr>
          <p:nvPr>
            <p:ph type="body" sz="half" idx="2"/>
          </p:nvPr>
        </p:nvSpPr>
        <p:spPr>
          <a:xfrm>
            <a:off x="6629400" y="990600"/>
            <a:ext cx="2057400" cy="5410200"/>
          </a:xfrm>
        </p:spPr>
        <p:txBody>
          <a:bodyPr>
            <a:noAutofit/>
          </a:bodyPr>
          <a:lstStyle/>
          <a:p>
            <a:r>
              <a:rPr lang="en-US" sz="1200" b="1" dirty="0" smtClean="0"/>
              <a:t>I am an avid reader.  I enjoy classic literature but also read many of the current authors.  I love libraries and am a reference librarian here in Stillwater. I have a beautiful wife (Tammy) of fourteen years and an "angel beautiful" ten year old daughter named Scotland.  They are the joy of my life. Together we have a total of 6 children (10 to 43) and 7 grandchildren (5 granddaughters and 2 grandsons). I like to golf, bike ride and swim as well as watch all of my daughter's activities (Karate, Swim Team, Dance, 4-H speech, Girl Scouts, etc). </a:t>
            </a:r>
            <a:endParaRPr lang="en-US" sz="1200" b="1" dirty="0"/>
          </a:p>
        </p:txBody>
      </p:sp>
      <p:pic>
        <p:nvPicPr>
          <p:cNvPr id="21" name="Picture Placeholder 20" descr="Walt Disney World - Miller Christmas Dinner &amp; Ice Skating 2010 151.jpg"/>
          <p:cNvPicPr>
            <a:picLocks noGrp="1" noChangeAspect="1"/>
          </p:cNvPicPr>
          <p:nvPr>
            <p:ph type="pic" idx="1"/>
          </p:nvPr>
        </p:nvPicPr>
        <p:blipFill>
          <a:blip r:embed="rId2" cstate="print"/>
          <a:srcRect l="9418" r="9418"/>
          <a:stretch>
            <a:fillRect/>
          </a:stretch>
        </p:blip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umpkin Patch and Larry's B-day with kids 041.jpg"/>
          <p:cNvPicPr>
            <a:picLocks noGrp="1" noChangeAspect="1"/>
          </p:cNvPicPr>
          <p:nvPr>
            <p:ph idx="1"/>
          </p:nvPr>
        </p:nvPicPr>
        <p:blipFill>
          <a:blip r:embed="rId2" cstate="print"/>
          <a:stretch>
            <a:fillRect/>
          </a:stretch>
        </p:blipFill>
        <p:spPr>
          <a:xfrm>
            <a:off x="1524000" y="1524000"/>
            <a:ext cx="6096000" cy="4572000"/>
          </a:xfrm>
        </p:spPr>
      </p:pic>
      <p:sp>
        <p:nvSpPr>
          <p:cNvPr id="3" name="Title 2"/>
          <p:cNvSpPr>
            <a:spLocks noGrp="1"/>
          </p:cNvSpPr>
          <p:nvPr>
            <p:ph type="title"/>
          </p:nvPr>
        </p:nvSpPr>
        <p:spPr/>
        <p:txBody>
          <a:bodyPr>
            <a:noAutofit/>
          </a:bodyPr>
          <a:lstStyle/>
          <a:p>
            <a:r>
              <a:rPr lang="en-US" sz="1800" b="1" dirty="0" smtClean="0">
                <a:solidFill>
                  <a:schemeClr val="tx1"/>
                </a:solidFill>
                <a:latin typeface="Arial Unicode MS" pitchFamily="34" charset="-128"/>
                <a:ea typeface="Arial Unicode MS" pitchFamily="34" charset="-128"/>
                <a:cs typeface="Arial Unicode MS" pitchFamily="34" charset="-128"/>
              </a:rPr>
              <a:t>This is me with my two  older daughters.  The one on the left, Jennifer, is leaving this week for Seoul, Korea for a six week economics class.  The one on the right, </a:t>
            </a:r>
            <a:r>
              <a:rPr lang="en-US" sz="1800" b="1" dirty="0" err="1" smtClean="0">
                <a:solidFill>
                  <a:schemeClr val="tx1"/>
                </a:solidFill>
                <a:latin typeface="Arial Unicode MS" pitchFamily="34" charset="-128"/>
                <a:ea typeface="Arial Unicode MS" pitchFamily="34" charset="-128"/>
                <a:cs typeface="Arial Unicode MS" pitchFamily="34" charset="-128"/>
              </a:rPr>
              <a:t>Janel</a:t>
            </a:r>
            <a:r>
              <a:rPr lang="en-US" sz="1800" b="1" dirty="0" smtClean="0">
                <a:solidFill>
                  <a:schemeClr val="tx1"/>
                </a:solidFill>
                <a:latin typeface="Arial Unicode MS" pitchFamily="34" charset="-128"/>
                <a:ea typeface="Arial Unicode MS" pitchFamily="34" charset="-128"/>
                <a:cs typeface="Arial Unicode MS" pitchFamily="34" charset="-128"/>
              </a:rPr>
              <a:t>, is a social worker in Denver, CO.  I read to them constantly when they were children  and they still ask for a story now and then.</a:t>
            </a:r>
            <a:endParaRPr lang="en-US" sz="1800" b="1" dirty="0">
              <a:solidFill>
                <a:schemeClr val="tx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Papa and Peyton</a:t>
            </a:r>
            <a:endParaRPr lang="en-US" dirty="0"/>
          </a:p>
        </p:txBody>
      </p:sp>
      <p:pic>
        <p:nvPicPr>
          <p:cNvPr id="5" name="Content Placeholder 4" descr="Papa &amp; His PB 003.jpg"/>
          <p:cNvPicPr>
            <a:picLocks noGrp="1" noChangeAspect="1"/>
          </p:cNvPicPr>
          <p:nvPr>
            <p:ph sz="half" idx="1"/>
          </p:nvPr>
        </p:nvPicPr>
        <p:blipFill>
          <a:blip r:embed="rId2" cstate="print"/>
          <a:stretch>
            <a:fillRect/>
          </a:stretch>
        </p:blipFill>
        <p:spPr>
          <a:xfrm>
            <a:off x="457200" y="1524000"/>
            <a:ext cx="4059238" cy="4038599"/>
          </a:xfrm>
        </p:spPr>
      </p:pic>
      <p:sp>
        <p:nvSpPr>
          <p:cNvPr id="4" name="Content Placeholder 3"/>
          <p:cNvSpPr>
            <a:spLocks noGrp="1"/>
          </p:cNvSpPr>
          <p:nvPr>
            <p:ph sz="half" idx="2"/>
          </p:nvPr>
        </p:nvSpPr>
        <p:spPr>
          <a:xfrm>
            <a:off x="4648200" y="1295400"/>
            <a:ext cx="4059936" cy="4800600"/>
          </a:xfrm>
        </p:spPr>
        <p:txBody>
          <a:bodyPr>
            <a:normAutofit fontScale="92500" lnSpcReduction="10000"/>
          </a:bodyPr>
          <a:lstStyle/>
          <a:p>
            <a:r>
              <a:rPr lang="en-US" dirty="0" smtClean="0"/>
              <a:t>When this young lady was born I knew it was time to move back to Stillwater so I could be close.  This is my granddaughter her name is Peyton.  When she was born I took a Reference Librarian job at the Stillwater Public Library. I am there now so come and see me.  I have been employed by the SPL for two and half years.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371600"/>
          </a:xfrm>
        </p:spPr>
        <p:txBody>
          <a:bodyPr>
            <a:noAutofit/>
          </a:bodyPr>
          <a:lstStyle/>
          <a:p>
            <a:r>
              <a:rPr lang="en-US" sz="2100" b="1" dirty="0" smtClean="0"/>
              <a:t>Prior to returning to Stillwater, my wife and I, managed the Niobrara River Ranch located on the Niobrara River in Nebraska.  These falls (Smith Falls) are on the river beside the ranch.  They are the  tallest water falls in Nebraska.</a:t>
            </a:r>
            <a:endParaRPr lang="en-US" sz="2100" b="1" dirty="0"/>
          </a:p>
        </p:txBody>
      </p:sp>
      <p:pic>
        <p:nvPicPr>
          <p:cNvPr id="6" name="Content Placeholder 5" descr="family.jpg"/>
          <p:cNvPicPr>
            <a:picLocks noGrp="1" noChangeAspect="1"/>
          </p:cNvPicPr>
          <p:nvPr>
            <p:ph sz="half" idx="1"/>
          </p:nvPr>
        </p:nvPicPr>
        <p:blipFill>
          <a:blip r:embed="rId2" cstate="print"/>
          <a:stretch>
            <a:fillRect/>
          </a:stretch>
        </p:blipFill>
        <p:spPr>
          <a:xfrm>
            <a:off x="765969" y="1727200"/>
            <a:ext cx="3441700" cy="4165600"/>
          </a:xfrm>
        </p:spPr>
      </p:pic>
      <p:pic>
        <p:nvPicPr>
          <p:cNvPr id="5" name="Content Placeholder 4" descr="meandyou.jpg"/>
          <p:cNvPicPr>
            <a:picLocks noGrp="1" noChangeAspect="1"/>
          </p:cNvPicPr>
          <p:nvPr>
            <p:ph sz="half" idx="2"/>
          </p:nvPr>
        </p:nvPicPr>
        <p:blipFill>
          <a:blip r:embed="rId3" cstate="print"/>
          <a:stretch>
            <a:fillRect/>
          </a:stretch>
        </p:blipFill>
        <p:spPr>
          <a:xfrm>
            <a:off x="4963319" y="1752600"/>
            <a:ext cx="3429000" cy="419100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Granddaughter Tatum</a:t>
            </a:r>
            <a:endParaRPr lang="en-US" sz="2000" dirty="0"/>
          </a:p>
        </p:txBody>
      </p:sp>
      <p:pic>
        <p:nvPicPr>
          <p:cNvPr id="5" name="Picture Placeholder 4" descr="grammy's girl.jpg"/>
          <p:cNvPicPr>
            <a:picLocks noGrp="1" noChangeAspect="1"/>
          </p:cNvPicPr>
          <p:nvPr>
            <p:ph type="pic" idx="1"/>
          </p:nvPr>
        </p:nvPicPr>
        <p:blipFill>
          <a:blip r:embed="rId2" cstate="print"/>
          <a:srcRect t="15348" b="15348"/>
          <a:stretch>
            <a:fillRect/>
          </a:stretch>
        </p:blipFill>
        <p:spPr/>
      </p:pic>
      <p:sp>
        <p:nvSpPr>
          <p:cNvPr id="4" name="Text Placeholder 3"/>
          <p:cNvSpPr>
            <a:spLocks noGrp="1"/>
          </p:cNvSpPr>
          <p:nvPr>
            <p:ph type="body" sz="half" idx="2"/>
          </p:nvPr>
        </p:nvSpPr>
        <p:spPr/>
        <p:txBody>
          <a:bodyPr>
            <a:normAutofit/>
          </a:bodyPr>
          <a:lstStyle/>
          <a:p>
            <a:r>
              <a:rPr lang="en-US" b="1" dirty="0" smtClean="0"/>
              <a:t>Yes, she is a young star!  She loves stories. She will say, “read it again </a:t>
            </a:r>
            <a:r>
              <a:rPr lang="en-US" b="1" dirty="0" err="1" smtClean="0"/>
              <a:t>PaPa</a:t>
            </a:r>
            <a:r>
              <a:rPr lang="en-US" b="1" dirty="0" smtClean="0"/>
              <a:t>.” We have had some power struggles over Papa’s new Nook Color.  She has taken liberties and purchased several books on it (it’s now password protected). </a:t>
            </a:r>
            <a:endParaRPr lang="en-US"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Emma.jpg"/>
          <p:cNvPicPr>
            <a:picLocks noGrp="1" noChangeAspect="1"/>
          </p:cNvPicPr>
          <p:nvPr>
            <p:ph sz="quarter" idx="1"/>
          </p:nvPr>
        </p:nvPicPr>
        <p:blipFill>
          <a:blip r:embed="rId2" cstate="print"/>
          <a:stretch>
            <a:fillRect/>
          </a:stretch>
        </p:blipFill>
        <p:spPr>
          <a:xfrm>
            <a:off x="457200" y="1240578"/>
            <a:ext cx="6248400" cy="4148243"/>
          </a:xfrm>
        </p:spPr>
      </p:pic>
      <p:sp>
        <p:nvSpPr>
          <p:cNvPr id="3" name="Text Placeholder 2"/>
          <p:cNvSpPr>
            <a:spLocks noGrp="1"/>
          </p:cNvSpPr>
          <p:nvPr>
            <p:ph type="body" idx="2"/>
          </p:nvPr>
        </p:nvSpPr>
        <p:spPr/>
        <p:txBody>
          <a:bodyPr/>
          <a:lstStyle/>
          <a:p>
            <a:r>
              <a:rPr lang="en-US" dirty="0" smtClean="0"/>
              <a:t>This is my oldest Granddaughter.  Emma is a math whiz.  She scored the highest grade in her literacy test.  She </a:t>
            </a:r>
            <a:r>
              <a:rPr lang="en-US" dirty="0" smtClean="0"/>
              <a:t>has been picked for a special advanced math school in Denver. Emma is 8 years old.</a:t>
            </a:r>
            <a:endParaRPr lang="en-US" dirty="0"/>
          </a:p>
        </p:txBody>
      </p:sp>
      <p:sp>
        <p:nvSpPr>
          <p:cNvPr id="4" name="Title 3"/>
          <p:cNvSpPr>
            <a:spLocks noGrp="1"/>
          </p:cNvSpPr>
          <p:nvPr>
            <p:ph type="title"/>
          </p:nvPr>
        </p:nvSpPr>
        <p:spPr/>
        <p:txBody>
          <a:bodyPr/>
          <a:lstStyle/>
          <a:p>
            <a:r>
              <a:rPr lang="en-US" dirty="0" smtClean="0"/>
              <a:t>Emma</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This is me at the Stillwater Public Library getting ready for the Christmas Parade Float in The Stillwater  Christmas program. </a:t>
            </a:r>
            <a:endParaRPr lang="en-US" sz="2400" b="1" dirty="0"/>
          </a:p>
        </p:txBody>
      </p:sp>
      <p:pic>
        <p:nvPicPr>
          <p:cNvPr id="5" name="Content Placeholder 4" descr="Picture 140.jpg"/>
          <p:cNvPicPr>
            <a:picLocks noGrp="1" noChangeAspect="1"/>
          </p:cNvPicPr>
          <p:nvPr>
            <p:ph sz="half" idx="1"/>
          </p:nvPr>
        </p:nvPicPr>
        <p:blipFill>
          <a:blip r:embed="rId2" cstate="print"/>
          <a:stretch>
            <a:fillRect/>
          </a:stretch>
        </p:blipFill>
        <p:spPr>
          <a:xfrm>
            <a:off x="457200" y="2287785"/>
            <a:ext cx="4059238" cy="3044429"/>
          </a:xfrm>
        </p:spPr>
      </p:pic>
      <p:pic>
        <p:nvPicPr>
          <p:cNvPr id="6" name="Content Placeholder 5" descr="Picture 125.jpg"/>
          <p:cNvPicPr>
            <a:picLocks noGrp="1" noChangeAspect="1"/>
          </p:cNvPicPr>
          <p:nvPr>
            <p:ph sz="half" idx="2"/>
          </p:nvPr>
        </p:nvPicPr>
        <p:blipFill>
          <a:blip r:embed="rId3" cstate="print"/>
          <a:stretch>
            <a:fillRect/>
          </a:stretch>
        </p:blipFill>
        <p:spPr>
          <a:xfrm>
            <a:off x="4648200" y="2287785"/>
            <a:ext cx="4059238" cy="3044429"/>
          </a:xfrm>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266</TotalTime>
  <Words>757</Words>
  <Application>Microsoft Office PowerPoint</Application>
  <PresentationFormat>On-screen Show (4:3)</PresentationFormat>
  <Paragraphs>29</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Paper</vt:lpstr>
      <vt:lpstr>Larry Souders</vt:lpstr>
      <vt:lpstr>My History </vt:lpstr>
      <vt:lpstr>Here I am with my princess!</vt:lpstr>
      <vt:lpstr>This is me with my two  older daughters.  The one on the left, Jennifer, is leaving this week for Seoul, Korea for a six week economics class.  The one on the right, Janel, is a social worker in Denver, CO.  I read to them constantly when they were children  and they still ask for a story now and then.</vt:lpstr>
      <vt:lpstr>Papa and Peyton</vt:lpstr>
      <vt:lpstr>Prior to returning to Stillwater, my wife and I, managed the Niobrara River Ranch located on the Niobrara River in Nebraska.  These falls (Smith Falls) are on the river beside the ranch.  They are the  tallest water falls in Nebraska.</vt:lpstr>
      <vt:lpstr>Granddaughter Tatum</vt:lpstr>
      <vt:lpstr>Emma</vt:lpstr>
      <vt:lpstr>This is me at the Stillwater Public Library getting ready for the Christmas Parade Float in The Stillwater  Christmas program. </vt:lpstr>
      <vt:lpstr>This is my Youngest Daughter Scotland.  She is a poetess.  Here she is reciting a poem to the OLLI class at the Oklahoma History Center.</vt:lpstr>
      <vt:lpstr>This wonderful picture was taken at Disney World last Thanksgiving.  You really are  never too old to go to Disney World.</vt:lpstr>
      <vt:lpstr>Our family dog is Waggles. He has been a part of our family for six years. He is a chug! The horse is Sequelie and he loves me. </vt:lpstr>
      <vt:lpstr>My granddaughter (Peyton) and daughter-in-law (Heather)…My cup runneth over!</vt:lpstr>
      <vt:lpstr>One of my favorite quotes!  Rumi – There is a field</vt:lpstr>
      <vt:lpstr>I love to play pool. </vt:lpstr>
      <vt:lpstr>My Dream</vt:lpstr>
    </vt:vector>
  </TitlesOfParts>
  <Company>Oklahoma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Larry Souders</dc:title>
  <dc:creator>Larry</dc:creator>
  <cp:lastModifiedBy>Larry</cp:lastModifiedBy>
  <cp:revision>97</cp:revision>
  <dcterms:created xsi:type="dcterms:W3CDTF">2011-06-05T21:42:30Z</dcterms:created>
  <dcterms:modified xsi:type="dcterms:W3CDTF">2011-06-06T23:38:11Z</dcterms:modified>
</cp:coreProperties>
</file>